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7"/>
  </p:notesMasterIdLst>
  <p:handoutMasterIdLst>
    <p:handoutMasterId r:id="rId8"/>
  </p:handoutMasterIdLst>
  <p:sldIdLst>
    <p:sldId id="256" r:id="rId2"/>
    <p:sldId id="261" r:id="rId3"/>
    <p:sldId id="259" r:id="rId4"/>
    <p:sldId id="258" r:id="rId5"/>
    <p:sldId id="260" r:id="rId6"/>
  </p:sldIdLst>
  <p:sldSz cx="9144000" cy="6858000" type="screen4x3"/>
  <p:notesSz cx="9144000" cy="6858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6" d="100"/>
          <a:sy n="56" d="100"/>
        </p:scale>
        <p:origin x="-2218" y="-6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89B488-32B0-415A-8EA8-C7ABBA220B57}" type="datetimeFigureOut">
              <a:rPr lang="zh-TW" altLang="en-US" smtClean="0"/>
              <a:t>2016/9/19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459D89-345B-48F0-A74F-D81BCC1CB1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118208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86288C-1FA6-4353-A4E9-68FFE3E5328A}" type="datetimeFigureOut">
              <a:rPr lang="zh-TW" altLang="en-US" smtClean="0"/>
              <a:t>2016/9/19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D915C3-FFC4-476C-97E7-62BA80C77F4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511716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1"/>
          <p:cNvGrpSpPr/>
          <p:nvPr/>
        </p:nvGrpSpPr>
        <p:grpSpPr>
          <a:xfrm>
            <a:off x="0" y="0"/>
            <a:ext cx="9144000" cy="6400800"/>
            <a:chOff x="0" y="0"/>
            <a:chExt cx="9144000" cy="6400800"/>
          </a:xfrm>
        </p:grpSpPr>
        <p:sp>
          <p:nvSpPr>
            <p:cNvPr id="16" name="Rectangle 15"/>
            <p:cNvSpPr/>
            <p:nvPr/>
          </p:nvSpPr>
          <p:spPr>
            <a:xfrm>
              <a:off x="1828800" y="4572000"/>
              <a:ext cx="68580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0" y="0"/>
              <a:ext cx="9144000" cy="6400800"/>
              <a:chOff x="0" y="0"/>
              <a:chExt cx="9144000" cy="6400800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0"/>
                <a:ext cx="1828800" cy="64008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0" y="4572000"/>
                <a:ext cx="9144000" cy="1828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>
                <a:reflection blurRad="6350" stA="50000" endA="300" endPos="38500" dist="5080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13" name="Rectangle 12"/>
            <p:cNvSpPr/>
            <p:nvPr/>
          </p:nvSpPr>
          <p:spPr>
            <a:xfrm>
              <a:off x="0" y="45720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" y="6525344"/>
            <a:ext cx="1676400" cy="228600"/>
          </a:xfrm>
        </p:spPr>
        <p:txBody>
          <a:bodyPr vert="horz" lIns="91440" tIns="45720" rIns="91440" bIns="45720" rtlCol="0" anchor="t" anchorCtr="0"/>
          <a:lstStyle>
            <a:lvl1pPr marL="0" algn="r" defTabSz="914400" rtl="0" eaLnBrk="1" latinLnBrk="0" hangingPunct="1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F010B16A-CADB-46B5-BECE-216FDD23AFFC}" type="datetime1">
              <a:rPr lang="zh-TW" altLang="en-US" smtClean="0"/>
              <a:t>2016/9/19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16216" y="6525344"/>
            <a:ext cx="1676400" cy="228600"/>
          </a:xfrm>
        </p:spPr>
        <p:txBody>
          <a:bodyPr anchor="t" anchorCtr="0"/>
          <a:lstStyle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endParaRPr lang="zh-TW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627784" y="4797152"/>
            <a:ext cx="5847939" cy="1527448"/>
          </a:xfrm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contourClr>
                <a:srgbClr val="DDDDDD"/>
              </a:contourClr>
            </a:sp3d>
          </a:bodyPr>
          <a:lstStyle>
            <a:lvl1pPr marL="0" indent="0" algn="l">
              <a:spcBef>
                <a:spcPts val="0"/>
              </a:spcBef>
              <a:buNone/>
              <a:defRPr lang="zh-TW" altLang="en-US" sz="20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e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spcBef>
                <a:spcPct val="0"/>
              </a:spcBef>
            </a:pPr>
            <a:r>
              <a:rPr lang="zh-TW" alt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ea"/>
                <a:ea typeface="+mj-ea"/>
              </a:rPr>
              <a:t>報告人：</a:t>
            </a:r>
            <a:endParaRPr lang="en-US" altLang="zh-TW" sz="36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j-ea"/>
              <a:ea typeface="+mj-ea"/>
            </a:endParaRPr>
          </a:p>
          <a:p>
            <a:pPr lvl="0">
              <a:spcBef>
                <a:spcPct val="0"/>
              </a:spcBef>
            </a:pPr>
            <a:r>
              <a:rPr lang="zh-TW" alt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ea"/>
                <a:ea typeface="+mj-ea"/>
              </a:rPr>
              <a:t>任職單位：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133600" y="548680"/>
            <a:ext cx="6553200" cy="3734544"/>
          </a:xfrm>
        </p:spPr>
        <p:txBody>
          <a:bodyPr anchor="b" anchorCtr="0">
            <a:noAutofit/>
          </a:bodyPr>
          <a:lstStyle>
            <a:lvl1pPr algn="ctr">
              <a:defRPr sz="8800"/>
            </a:lvl1pPr>
          </a:lstStyle>
          <a:p>
            <a:r>
              <a:rPr lang="zh-TW" altLang="en-US" sz="3200" b="1" cap="none" spc="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德明財經科技大學</a:t>
            </a:r>
            <a:r>
              <a:rPr lang="en-US" altLang="zh-TW" sz="3200" b="1" cap="none" spc="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en-US" altLang="zh-TW" sz="3200" b="1" cap="none" spc="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</a:br>
            <a:r>
              <a:rPr lang="zh-TW" altLang="en-US" sz="3200" b="1" cap="none" spc="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連鎖加盟經營管理學位學程</a:t>
            </a:r>
            <a:r>
              <a:rPr lang="en-US" altLang="zh-TW" sz="3200" b="1" cap="none" spc="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en-US" altLang="zh-TW" sz="3200" b="1" cap="none" spc="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</a:br>
            <a:r>
              <a:rPr lang="zh-TW" altLang="en-US" sz="8000" b="1" cap="none" spc="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企業實習</a:t>
            </a:r>
            <a:r>
              <a:rPr lang="en-US" altLang="zh-TW" sz="4800" b="1" cap="none" spc="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en-US" altLang="zh-TW" sz="4800" b="1" cap="none" spc="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</a:br>
            <a:r>
              <a:rPr lang="zh-TW" altLang="en-US" sz="8000" b="1" cap="none" spc="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期末成果發表</a:t>
            </a:r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-20283" y="6309320"/>
            <a:ext cx="1855979" cy="365125"/>
          </a:xfrm>
        </p:spPr>
        <p:txBody>
          <a:bodyPr/>
          <a:lstStyle/>
          <a:p>
            <a:fld id="{9F15424D-60CC-4518-8490-7EFE585D44CC}" type="datetime1">
              <a:rPr lang="zh-TW" altLang="en-US" smtClean="0"/>
              <a:t>2016/9/19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0" y="6248400"/>
            <a:ext cx="762000" cy="609600"/>
          </a:xfrm>
        </p:spPr>
        <p:txBody>
          <a:bodyPr/>
          <a:lstStyle/>
          <a:p>
            <a:fld id="{3ADB623D-2C83-4948-9466-BCF3DAB7FE5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0"/>
            <a:ext cx="9144000" cy="6858000"/>
            <a:chOff x="-442912" y="457200"/>
            <a:chExt cx="9144000" cy="6858000"/>
          </a:xfrm>
        </p:grpSpPr>
        <p:sp>
          <p:nvSpPr>
            <p:cNvPr id="18" name="Rectangle 17"/>
            <p:cNvSpPr/>
            <p:nvPr/>
          </p:nvSpPr>
          <p:spPr>
            <a:xfrm>
              <a:off x="-442912" y="457200"/>
              <a:ext cx="9129712" cy="16764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872288" y="457200"/>
              <a:ext cx="1828800" cy="685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872288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1" name="Oval 20"/>
            <p:cNvSpPr/>
            <p:nvPr/>
          </p:nvSpPr>
          <p:spPr>
            <a:xfrm>
              <a:off x="7367588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2298701"/>
            <a:ext cx="1447800" cy="382746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1"/>
            <a:ext cx="5943600" cy="384016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381328"/>
            <a:ext cx="2133600" cy="365125"/>
          </a:xfrm>
        </p:spPr>
        <p:txBody>
          <a:bodyPr/>
          <a:lstStyle/>
          <a:p>
            <a:fld id="{7A5723F2-079B-4043-BC04-606480CA29B7}" type="datetime1">
              <a:rPr lang="zh-TW" altLang="en-US" smtClean="0"/>
              <a:t>2016/9/19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55767" y="6248400"/>
            <a:ext cx="762000" cy="609600"/>
          </a:xfrm>
        </p:spPr>
        <p:txBody>
          <a:bodyPr/>
          <a:lstStyle/>
          <a:p>
            <a:fld id="{3ADB623D-2C83-4948-9466-BCF3DAB7FE5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-15687" y="6381328"/>
            <a:ext cx="1849286" cy="365125"/>
          </a:xfrm>
        </p:spPr>
        <p:txBody>
          <a:bodyPr/>
          <a:lstStyle/>
          <a:p>
            <a:fld id="{ADC8D093-6F64-4506-B729-A4B326248A57}" type="datetime1">
              <a:rPr lang="zh-TW" altLang="en-US" smtClean="0"/>
              <a:t>2016/9/19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0" y="6248400"/>
            <a:ext cx="762000" cy="609600"/>
          </a:xfrm>
        </p:spPr>
        <p:txBody>
          <a:bodyPr/>
          <a:lstStyle/>
          <a:p>
            <a:fld id="{3ADB623D-2C83-4948-9466-BCF3DAB7FE5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0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25146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28800" y="2514600"/>
              <a:ext cx="73152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667000"/>
            <a:ext cx="6629400" cy="1143000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-1893" y="6453336"/>
            <a:ext cx="1830693" cy="228600"/>
          </a:xfrm>
        </p:spPr>
        <p:txBody>
          <a:bodyPr/>
          <a:lstStyle/>
          <a:p>
            <a:fld id="{00496F9F-16BD-4196-8CCD-24A38378C39A}" type="datetime1">
              <a:rPr lang="zh-TW" altLang="en-US" smtClean="0"/>
              <a:t>2016/9/19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2808" y="6556248"/>
            <a:ext cx="1673352" cy="228600"/>
          </a:xfrm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2298701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298701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-11899" y="6381328"/>
            <a:ext cx="1847595" cy="365125"/>
          </a:xfrm>
        </p:spPr>
        <p:txBody>
          <a:bodyPr/>
          <a:lstStyle/>
          <a:p>
            <a:fld id="{05661F21-C078-4DB8-87DF-C7599E133CCD}" type="datetime1">
              <a:rPr lang="zh-TW" altLang="en-US" smtClean="0"/>
              <a:t>2016/9/19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82000" y="6248400"/>
            <a:ext cx="762000" cy="609600"/>
          </a:xfrm>
        </p:spPr>
        <p:txBody>
          <a:bodyPr/>
          <a:lstStyle/>
          <a:p>
            <a:fld id="{3ADB623D-2C83-4948-9466-BCF3DAB7FE5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2291697"/>
            <a:ext cx="2971800" cy="639762"/>
          </a:xfrm>
        </p:spPr>
        <p:txBody>
          <a:bodyPr vert="horz" lIns="91440" tIns="45720" rIns="91440" bIns="45720" rtlCol="0" anchor="ctr" anchorCtr="0">
            <a:noAutofit/>
          </a:bodyPr>
          <a:lstStyle>
            <a:lvl1pPr marL="0" indent="0">
              <a:buNone/>
              <a:defRPr sz="2200" b="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47925" y="3137647"/>
            <a:ext cx="2971800" cy="2999232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15000" y="2291697"/>
            <a:ext cx="2971800" cy="639762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2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15000" y="3137647"/>
            <a:ext cx="2971800" cy="3001962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-33738" y="6309320"/>
            <a:ext cx="1869434" cy="365125"/>
          </a:xfrm>
        </p:spPr>
        <p:txBody>
          <a:bodyPr/>
          <a:lstStyle/>
          <a:p>
            <a:fld id="{1FE950A0-3073-42F4-B14B-E5D93DDBDA36}" type="datetime1">
              <a:rPr lang="zh-TW" altLang="en-US" smtClean="0"/>
              <a:t>2016/9/19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346232" y="6242720"/>
            <a:ext cx="762000" cy="609600"/>
          </a:xfrm>
        </p:spPr>
        <p:txBody>
          <a:bodyPr/>
          <a:lstStyle/>
          <a:p>
            <a:fld id="{3ADB623D-2C83-4948-9466-BCF3DAB7FE5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0"/>
          <p:cNvGrpSpPr/>
          <p:nvPr/>
        </p:nvGrpSpPr>
        <p:grpSpPr>
          <a:xfrm>
            <a:off x="0" y="0"/>
            <a:ext cx="9144000" cy="1676400"/>
            <a:chOff x="0" y="0"/>
            <a:chExt cx="9144000" cy="16764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91440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0" y="6309320"/>
            <a:ext cx="1723728" cy="365125"/>
          </a:xfrm>
        </p:spPr>
        <p:txBody>
          <a:bodyPr/>
          <a:lstStyle/>
          <a:p>
            <a:fld id="{894E6FB7-4B44-421A-8277-0EE7CC7825BE}" type="datetime1">
              <a:rPr lang="zh-TW" altLang="en-US" smtClean="0"/>
              <a:t>2016/9/19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2000" y="6248400"/>
            <a:ext cx="762000" cy="609600"/>
          </a:xfrm>
        </p:spPr>
        <p:txBody>
          <a:bodyPr/>
          <a:lstStyle/>
          <a:p>
            <a:fld id="{3ADB623D-2C83-4948-9466-BCF3DAB7FE5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9"/>
          <p:cNvGrpSpPr/>
          <p:nvPr/>
        </p:nvGrpSpPr>
        <p:grpSpPr>
          <a:xfrm>
            <a:off x="0" y="0"/>
            <a:ext cx="1828800" cy="1676400"/>
            <a:chOff x="457200" y="457200"/>
            <a:chExt cx="1828800" cy="1676400"/>
          </a:xfrm>
        </p:grpSpPr>
        <p:sp>
          <p:nvSpPr>
            <p:cNvPr id="8" name="Rectangle 7"/>
            <p:cNvSpPr/>
            <p:nvPr/>
          </p:nvSpPr>
          <p:spPr>
            <a:xfrm>
              <a:off x="457200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Oval 8"/>
            <p:cNvSpPr/>
            <p:nvPr/>
          </p:nvSpPr>
          <p:spPr>
            <a:xfrm>
              <a:off x="952500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-21974" y="6309320"/>
            <a:ext cx="1850774" cy="365125"/>
          </a:xfrm>
        </p:spPr>
        <p:txBody>
          <a:bodyPr/>
          <a:lstStyle/>
          <a:p>
            <a:fld id="{E589AF0E-4052-4964-8EF7-F286973C6079}" type="datetime1">
              <a:rPr lang="zh-TW" altLang="en-US" smtClean="0"/>
              <a:t>2016/9/19</a:t>
            </a:fld>
            <a:endParaRPr lang="zh-TW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82000" y="6248400"/>
            <a:ext cx="762000" cy="609600"/>
          </a:xfrm>
        </p:spPr>
        <p:txBody>
          <a:bodyPr/>
          <a:lstStyle/>
          <a:p>
            <a:fld id="{3ADB623D-2C83-4948-9466-BCF3DAB7FE5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6624" y="2446991"/>
            <a:ext cx="5715000" cy="353119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90"/>
            <a:ext cx="1524000" cy="2362200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400" b="1">
                <a:solidFill>
                  <a:srgbClr val="000000">
                    <a:alpha val="50196"/>
                  </a:srgb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0" y="6381328"/>
            <a:ext cx="1835696" cy="365125"/>
          </a:xfrm>
        </p:spPr>
        <p:txBody>
          <a:bodyPr/>
          <a:lstStyle/>
          <a:p>
            <a:fld id="{22EF43D5-4FAF-4785-A79B-577236CE85B6}" type="datetime1">
              <a:rPr lang="zh-TW" altLang="en-US" smtClean="0"/>
              <a:t>2016/9/19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58808" y="6248400"/>
            <a:ext cx="762000" cy="609600"/>
          </a:xfrm>
        </p:spPr>
        <p:txBody>
          <a:bodyPr/>
          <a:lstStyle/>
          <a:p>
            <a:fld id="{3ADB623D-2C83-4948-9466-BCF3DAB7FE5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06624" y="2450592"/>
            <a:ext cx="5715000" cy="3529584"/>
          </a:xfrm>
          <a:noFill/>
          <a:ln w="101600" cmpd="sng">
            <a:miter lim="800000"/>
          </a:ln>
          <a:effectLst>
            <a:outerShdw blurRad="63500" sx="102000" sy="102000" algn="ctr" rotWithShape="0">
              <a:prstClr val="black">
                <a:alpha val="3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89"/>
            <a:ext cx="1527048" cy="235915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50000"/>
              </a:lnSpc>
              <a:buNone/>
              <a:defRPr sz="14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50000"/>
              </a:lnSpc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0" y="6309320"/>
            <a:ext cx="1835696" cy="365125"/>
          </a:xfrm>
        </p:spPr>
        <p:txBody>
          <a:bodyPr/>
          <a:lstStyle/>
          <a:p>
            <a:fld id="{80129054-74D4-4DF8-9451-3E81E090938D}" type="datetime1">
              <a:rPr lang="zh-TW" altLang="en-US" smtClean="0"/>
              <a:t>2016/9/19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93967" y="6248400"/>
            <a:ext cx="762000" cy="609600"/>
          </a:xfrm>
        </p:spPr>
        <p:txBody>
          <a:bodyPr/>
          <a:lstStyle/>
          <a:p>
            <a:fld id="{3ADB623D-2C83-4948-9466-BCF3DAB7FE5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457200" y="0"/>
              <a:ext cx="86868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Oval 10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2286001"/>
            <a:ext cx="6248400" cy="3840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149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BBEF323B-5D79-4A8E-8452-D64046BEBB04}" type="datetime1">
              <a:rPr lang="zh-TW" altLang="en-US" smtClean="0"/>
              <a:t>2016/9/19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400" y="533400"/>
            <a:ext cx="762000" cy="609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3ADB623D-2C83-4948-9466-BCF3DAB7FE5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/>
  <p:txStyles>
    <p:titleStyle>
      <a:lvl1pPr algn="r" defTabSz="914400" rtl="0" eaLnBrk="1" latinLnBrk="0" hangingPunct="1">
        <a:spcBef>
          <a:spcPct val="0"/>
        </a:spcBef>
        <a:buNone/>
        <a:defRPr sz="4400" kern="1200" cap="small" spc="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1800"/>
        </a:spcBef>
        <a:buClr>
          <a:schemeClr val="accent1"/>
        </a:buClr>
        <a:buSzPct val="80000"/>
        <a:buFont typeface="Wingdings" pitchFamily="2" charset="2"/>
        <a:buChar char="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800"/>
        </a:spcBef>
        <a:buClr>
          <a:schemeClr val="accent2"/>
        </a:buClr>
        <a:buSzPct val="80000"/>
        <a:buFont typeface="Wingdings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200"/>
        </a:spcBef>
        <a:buClr>
          <a:schemeClr val="accent3"/>
        </a:buClr>
        <a:buSzPct val="80000"/>
        <a:buFont typeface="Wingdings" pitchFamily="2" charset="2"/>
        <a:buChar char="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1200"/>
        </a:spcBef>
        <a:buClr>
          <a:schemeClr val="accent4"/>
        </a:buClr>
        <a:buSzPct val="80000"/>
        <a:buFont typeface="Wingdings" pitchFamily="2" charset="2"/>
        <a:buChar char="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1200"/>
        </a:spcBef>
        <a:buClr>
          <a:schemeClr val="accent5"/>
        </a:buClr>
        <a:buSzPct val="80000"/>
        <a:buFont typeface="Wingdings" pitchFamily="2" charset="2"/>
        <a:buChar char="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indent="-457200" algn="l" defTabSz="914400" rtl="0" eaLnBrk="1" latinLnBrk="0" hangingPunct="1">
        <a:spcBef>
          <a:spcPts val="1200"/>
        </a:spcBef>
        <a:buClr>
          <a:schemeClr val="accent6"/>
        </a:buClr>
        <a:buSzPct val="90000"/>
        <a:buFont typeface="Wingdings" pitchFamily="2" charset="2"/>
        <a:buChar char="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3200400" indent="-457200" algn="l" defTabSz="914400" rtl="0" eaLnBrk="1" latinLnBrk="0" hangingPunct="1">
        <a:spcBef>
          <a:spcPts val="1200"/>
        </a:spcBef>
        <a:buClr>
          <a:schemeClr val="accent1"/>
        </a:buClr>
        <a:buSzPct val="70000"/>
        <a:buFont typeface="Wingdings" pitchFamily="2" charset="2"/>
        <a:buChar char="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57200" algn="l" defTabSz="914400" rtl="0" eaLnBrk="1" latinLnBrk="0" hangingPunct="1">
        <a:spcBef>
          <a:spcPts val="1200"/>
        </a:spcBef>
        <a:buClr>
          <a:schemeClr val="accent3"/>
        </a:buClr>
        <a:buFont typeface="Courier New" pitchFamily="49" charset="0"/>
        <a:buChar char="o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4114800" indent="-457200" algn="l" defTabSz="914400" rtl="0" eaLnBrk="1" latinLnBrk="0" hangingPunct="1">
        <a:spcBef>
          <a:spcPts val="12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14678" y="4725144"/>
            <a:ext cx="4903855" cy="1584176"/>
          </a:xfrm>
        </p:spPr>
        <p:txBody>
          <a:bodyPr>
            <a:normAutofit fontScale="92500" lnSpcReduction="10000"/>
          </a:bodyPr>
          <a:lstStyle/>
          <a:p>
            <a:pPr lvl="0">
              <a:spcBef>
                <a:spcPct val="0"/>
              </a:spcBef>
            </a:pPr>
            <a:r>
              <a:rPr lang="zh-TW" altLang="en-US" sz="3600" dirty="0" smtClean="0">
                <a:ln>
                  <a:noFill/>
                </a:ln>
                <a:solidFill>
                  <a:schemeClr val="tx1"/>
                </a:solidFill>
                <a:effectLst/>
                <a:ea typeface="+mj-ea"/>
              </a:rPr>
              <a:t>姓名：</a:t>
            </a:r>
            <a:endParaRPr lang="en-US" altLang="zh-TW" sz="3600" dirty="0" smtClean="0">
              <a:ln>
                <a:noFill/>
              </a:ln>
              <a:solidFill>
                <a:schemeClr val="tx1"/>
              </a:solidFill>
              <a:effectLst/>
              <a:ea typeface="+mj-ea"/>
            </a:endParaRPr>
          </a:p>
          <a:p>
            <a:pPr lvl="0">
              <a:spcBef>
                <a:spcPct val="0"/>
              </a:spcBef>
            </a:pPr>
            <a:r>
              <a:rPr lang="zh-TW" altLang="en-US" sz="3600" dirty="0">
                <a:ln>
                  <a:noFill/>
                </a:ln>
                <a:solidFill>
                  <a:schemeClr val="tx1"/>
                </a:solidFill>
                <a:effectLst/>
                <a:ea typeface="+mj-ea"/>
              </a:rPr>
              <a:t>學</a:t>
            </a:r>
            <a:r>
              <a:rPr lang="zh-TW" altLang="en-US" sz="3600" dirty="0" smtClean="0">
                <a:ln>
                  <a:noFill/>
                </a:ln>
                <a:solidFill>
                  <a:schemeClr val="tx1"/>
                </a:solidFill>
                <a:effectLst/>
                <a:ea typeface="+mj-ea"/>
              </a:rPr>
              <a:t>號</a:t>
            </a:r>
            <a:r>
              <a:rPr lang="zh-TW" altLang="en-US" sz="3600" dirty="0">
                <a:ln>
                  <a:noFill/>
                </a:ln>
                <a:solidFill>
                  <a:schemeClr val="tx1"/>
                </a:solidFill>
                <a:effectLst/>
              </a:rPr>
              <a:t>：</a:t>
            </a:r>
            <a:endParaRPr lang="en-US" altLang="zh-TW" sz="3600" dirty="0" smtClean="0">
              <a:ln>
                <a:noFill/>
              </a:ln>
              <a:solidFill>
                <a:schemeClr val="tx1"/>
              </a:solidFill>
              <a:effectLst/>
              <a:ea typeface="+mj-ea"/>
            </a:endParaRPr>
          </a:p>
          <a:p>
            <a:pPr lvl="0">
              <a:spcBef>
                <a:spcPct val="0"/>
              </a:spcBef>
            </a:pPr>
            <a:r>
              <a:rPr lang="zh-TW" altLang="en-US" sz="3600" dirty="0" smtClean="0">
                <a:ln>
                  <a:noFill/>
                </a:ln>
                <a:solidFill>
                  <a:schemeClr val="tx1"/>
                </a:solidFill>
                <a:effectLst/>
                <a:ea typeface="+mj-ea"/>
              </a:rPr>
              <a:t>實習單位：</a:t>
            </a:r>
            <a:endParaRPr lang="zh-TW" altLang="en-US" sz="3600" dirty="0">
              <a:ln>
                <a:noFill/>
              </a:ln>
              <a:solidFill>
                <a:schemeClr val="tx1"/>
              </a:solidFill>
              <a:effectLst/>
              <a:ea typeface="+mj-ea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979712" y="1124744"/>
            <a:ext cx="7014293" cy="2088232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zh-TW" altLang="en-US" sz="3200" b="1" cap="none" spc="0" dirty="0">
                <a:ln w="11430"/>
                <a:solidFill>
                  <a:schemeClr val="accent5">
                    <a:lumMod val="50000"/>
                  </a:schemeClr>
                </a:solidFill>
              </a:rPr>
              <a:t>仁德醫護管理專科學校</a:t>
            </a:r>
            <a:r>
              <a:rPr lang="en-US" altLang="zh-TW" sz="3200" b="1" cap="none" spc="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en-US" altLang="zh-TW" sz="3200" b="1" cap="none" spc="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</a:br>
            <a:r>
              <a:rPr lang="zh-TW" altLang="en-US" sz="3200" b="1" cap="none" spc="0" dirty="0">
                <a:ln w="11430"/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zh-TW" altLang="en-US" sz="3200" b="1" cap="none" spc="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行動數位商務科</a:t>
            </a:r>
            <a:r>
              <a:rPr lang="en-US" altLang="zh-TW" sz="3200" b="1" cap="none" spc="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en-US" altLang="zh-TW" sz="3200" b="1" cap="none" spc="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</a:br>
            <a:r>
              <a:rPr lang="zh-TW" altLang="en-US" sz="6500" b="1" cap="none" spc="0" dirty="0" smtClean="0">
                <a:ln w="11430"/>
                <a:solidFill>
                  <a:schemeClr val="accent5">
                    <a:lumMod val="50000"/>
                  </a:schemeClr>
                </a:solidFill>
              </a:rPr>
              <a:t>實習期末成果發表</a:t>
            </a:r>
            <a:endParaRPr lang="zh-TW" altLang="en-US" sz="6500" b="1" cap="none" spc="0" dirty="0">
              <a:ln w="11430"/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4294967295"/>
          </p:nvPr>
        </p:nvSpPr>
        <p:spPr>
          <a:xfrm>
            <a:off x="8305800" y="6525344"/>
            <a:ext cx="762000" cy="228600"/>
          </a:xfrm>
        </p:spPr>
        <p:txBody>
          <a:bodyPr/>
          <a:lstStyle/>
          <a:p>
            <a:fld id="{3ADB623D-2C83-4948-9466-BCF3DAB7FE58}" type="slidenum">
              <a:rPr lang="zh-TW" altLang="en-US" smtClean="0"/>
              <a:t>1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目錄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438400" y="2060849"/>
            <a:ext cx="6248400" cy="4065316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latin typeface="+mj-ea"/>
                <a:ea typeface="+mj-ea"/>
              </a:rPr>
              <a:t>實習廠商介紹</a:t>
            </a:r>
            <a:endParaRPr lang="en-US" altLang="zh-TW" sz="4000" dirty="0" smtClean="0">
              <a:latin typeface="+mj-ea"/>
              <a:ea typeface="+mj-ea"/>
            </a:endParaRPr>
          </a:p>
          <a:p>
            <a:r>
              <a:rPr lang="zh-TW" altLang="en-US" sz="4000" dirty="0" smtClean="0">
                <a:latin typeface="+mj-ea"/>
                <a:ea typeface="+mj-ea"/>
              </a:rPr>
              <a:t>工作內容</a:t>
            </a:r>
            <a:endParaRPr lang="en-US" altLang="zh-TW" sz="4000" dirty="0" smtClean="0">
              <a:latin typeface="+mj-ea"/>
              <a:ea typeface="+mj-ea"/>
            </a:endParaRPr>
          </a:p>
          <a:p>
            <a:r>
              <a:rPr lang="zh-TW" altLang="en-US" sz="4000" dirty="0" smtClean="0">
                <a:latin typeface="+mj-ea"/>
                <a:ea typeface="+mj-ea"/>
              </a:rPr>
              <a:t>心得與回饋</a:t>
            </a:r>
            <a:endParaRPr lang="en-US" altLang="zh-TW" sz="4000" dirty="0" smtClean="0">
              <a:latin typeface="+mj-ea"/>
              <a:ea typeface="+mj-ea"/>
            </a:endParaRPr>
          </a:p>
          <a:p>
            <a:endParaRPr lang="en-US" altLang="zh-TW" sz="4000" dirty="0" smtClean="0">
              <a:latin typeface="+mj-ea"/>
              <a:ea typeface="+mj-ea"/>
            </a:endParaRPr>
          </a:p>
          <a:p>
            <a:endParaRPr lang="zh-TW" altLang="en-US" sz="4000" dirty="0">
              <a:latin typeface="+mj-ea"/>
              <a:ea typeface="+mj-ea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B623D-2C83-4948-9466-BCF3DAB7FE58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2506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/>
              <a:t>工作內容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B623D-2C83-4948-9466-BCF3DAB7FE58}" type="slidenum">
              <a:rPr lang="zh-TW" altLang="en-US" smtClean="0"/>
              <a:t>3</a:t>
            </a:fld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/>
              <a:t>心得與</a:t>
            </a:r>
            <a:r>
              <a:rPr lang="zh-TW" altLang="zh-TW" dirty="0" smtClean="0"/>
              <a:t>回饋</a:t>
            </a:r>
            <a:endParaRPr lang="zh-TW" altLang="en-US" dirty="0"/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B623D-2C83-4948-9466-BCF3DAB7FE58}" type="slidenum">
              <a:rPr lang="zh-TW" altLang="en-US" smtClean="0"/>
              <a:t>4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742542" y="2143116"/>
            <a:ext cx="5357850" cy="2595578"/>
          </a:xfrm>
        </p:spPr>
        <p:txBody>
          <a:bodyPr/>
          <a:lstStyle/>
          <a:p>
            <a:pPr algn="ctr"/>
            <a:r>
              <a:rPr lang="zh-TW" altLang="en-US" sz="8000" b="1" cap="none" spc="0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謝</a:t>
            </a:r>
            <a:r>
              <a:rPr lang="zh-TW" altLang="en-US" sz="8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謝聆聽</a:t>
            </a:r>
            <a:r>
              <a:rPr lang="en-US" altLang="zh-TW" sz="8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/>
            </a:r>
            <a:br>
              <a:rPr lang="en-US" altLang="zh-TW" sz="8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</a:br>
            <a:r>
              <a:rPr lang="en-US" altLang="zh-TW" sz="8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Thank you</a:t>
            </a:r>
            <a:endParaRPr lang="zh-TW" altLang="en-US" sz="80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294967295"/>
          </p:nvPr>
        </p:nvSpPr>
        <p:spPr>
          <a:xfrm>
            <a:off x="8382000" y="6453336"/>
            <a:ext cx="762000" cy="228600"/>
          </a:xfrm>
        </p:spPr>
        <p:txBody>
          <a:bodyPr/>
          <a:lstStyle/>
          <a:p>
            <a:fld id="{3ADB623D-2C83-4948-9466-BCF3DAB7FE58}" type="slidenum">
              <a:rPr lang="zh-TW" altLang="en-US" smtClean="0"/>
              <a:t>5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佈景主題3">
  <a:themeElements>
    <a:clrScheme name="地鐵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od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流線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>
            <a:satMod val="125000"/>
          </a:schemeClr>
        </a:solidFill>
        <a:solidFill>
          <a:schemeClr val="phClr">
            <a:shade val="30000"/>
            <a:satMod val="150000"/>
          </a:schemeClr>
        </a:solidFill>
        <a:gradFill>
          <a:gsLst>
            <a:gs pos="0">
              <a:schemeClr val="phClr">
                <a:tint val="100000"/>
                <a:shade val="80000"/>
                <a:satMod val="135000"/>
              </a:schemeClr>
            </a:gs>
            <a:gs pos="55000">
              <a:schemeClr val="phClr">
                <a:tint val="70000"/>
                <a:shade val="100000"/>
                <a:satMod val="150000"/>
              </a:schemeClr>
            </a:gs>
            <a:gs pos="100000">
              <a:schemeClr val="phClr">
                <a:tint val="70000"/>
                <a:shade val="100000"/>
                <a:satMod val="15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溫和</Template>
  <TotalTime>123</TotalTime>
  <Words>33</Words>
  <Application>Microsoft Office PowerPoint</Application>
  <PresentationFormat>如螢幕大小 (4:3)</PresentationFormat>
  <Paragraphs>16</Paragraphs>
  <Slides>5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6" baseType="lpstr">
      <vt:lpstr>佈景主題3</vt:lpstr>
      <vt:lpstr>仁德醫護管理專科學校  行動數位商務科 實習期末成果發表</vt:lpstr>
      <vt:lpstr>目錄</vt:lpstr>
      <vt:lpstr>工作內容</vt:lpstr>
      <vt:lpstr>心得與回饋</vt:lpstr>
      <vt:lpstr>謝謝聆聽 Thank you</vt:lpstr>
    </vt:vector>
  </TitlesOfParts>
  <Company>WinXPsp3s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連鎖加盟經營管理學位學程 期末成果報告</dc:title>
  <dc:creator>SuperUser</dc:creator>
  <cp:lastModifiedBy>user</cp:lastModifiedBy>
  <cp:revision>13</cp:revision>
  <dcterms:created xsi:type="dcterms:W3CDTF">2012-11-25T07:32:24Z</dcterms:created>
  <dcterms:modified xsi:type="dcterms:W3CDTF">2016-09-19T06:33:45Z</dcterms:modified>
</cp:coreProperties>
</file>